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364" r:id="rId2"/>
    <p:sldId id="365" r:id="rId3"/>
    <p:sldId id="307"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12" autoAdjust="0"/>
    <p:restoredTop sz="90945" autoAdjust="0"/>
  </p:normalViewPr>
  <p:slideViewPr>
    <p:cSldViewPr snapToGrid="0">
      <p:cViewPr varScale="1">
        <p:scale>
          <a:sx n="114" d="100"/>
          <a:sy n="114" d="100"/>
        </p:scale>
        <p:origin x="176" y="2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Today we showed many examples and tutorials to use and train a state-of-the-art computer vision models. Due to time constraints we may not cover all contents and we probably just have showed some older models due to their simplicity for demo purposes. Please check out the </a:t>
            </a:r>
            <a:r>
              <a:rPr lang="en-US" sz="1000" b="0" i="0" kern="1200" dirty="0" err="1">
                <a:solidFill>
                  <a:schemeClr val="tx1"/>
                </a:solidFill>
                <a:effectLst/>
                <a:latin typeface="Amazon Ember Regular" charset="0"/>
                <a:ea typeface="+mn-ea"/>
                <a:cs typeface="+mn-cs"/>
              </a:rPr>
              <a:t>GluonCV</a:t>
            </a:r>
            <a:r>
              <a:rPr lang="en-US" sz="1000" b="0" i="0" kern="1200" dirty="0">
                <a:solidFill>
                  <a:schemeClr val="tx1"/>
                </a:solidFill>
                <a:effectLst/>
                <a:latin typeface="Amazon Ember Regular" charset="0"/>
                <a:ea typeface="+mn-ea"/>
                <a:cs typeface="+mn-cs"/>
              </a:rPr>
              <a:t> </a:t>
            </a:r>
            <a:r>
              <a:rPr lang="en-US" sz="1000" b="0" i="0" kern="1200" dirty="0" err="1">
                <a:solidFill>
                  <a:schemeClr val="tx1"/>
                </a:solidFill>
                <a:effectLst/>
                <a:latin typeface="Amazon Ember Regular" charset="0"/>
                <a:ea typeface="+mn-ea"/>
                <a:cs typeface="+mn-cs"/>
              </a:rPr>
              <a:t>github</a:t>
            </a:r>
            <a:r>
              <a:rPr lang="en-US" sz="1000" b="0" i="0" kern="1200" dirty="0">
                <a:solidFill>
                  <a:schemeClr val="tx1"/>
                </a:solidFill>
                <a:effectLst/>
                <a:latin typeface="Amazon Ember Regular" charset="0"/>
                <a:ea typeface="+mn-ea"/>
                <a:cs typeface="+mn-cs"/>
              </a:rPr>
              <a:t> repo and website offline to make sure you get your most interested contents that we didn’t cover today.</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We know that automation is important. We will have a deeply integrated toolkit for tuning CV models and perform efficient architecture search that is no longer painful and </a:t>
            </a:r>
            <a:r>
              <a:rPr lang="en-US" sz="1000" b="0" i="0" kern="1200" dirty="0" err="1">
                <a:solidFill>
                  <a:schemeClr val="tx1"/>
                </a:solidFill>
                <a:effectLst/>
                <a:latin typeface="Amazon Ember Regular" charset="0"/>
                <a:ea typeface="+mn-ea"/>
                <a:cs typeface="+mn-cs"/>
              </a:rPr>
              <a:t>costy</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r>
              <a:rPr lang="en-US" sz="1000" b="0" i="0" kern="1200" dirty="0">
                <a:solidFill>
                  <a:schemeClr val="tx1"/>
                </a:solidFill>
                <a:effectLst/>
                <a:latin typeface="Amazon Ember Regular" charset="0"/>
                <a:ea typeface="+mn-ea"/>
                <a:cs typeface="+mn-cs"/>
              </a:rPr>
              <a:t>Stay tuned and it will be available soon in Mid November!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133026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3ED36-274F-43BF-A042-C857500FBB88}" type="slidenum">
              <a:rPr lang="en-US" smtClean="0"/>
              <a:t>3</a:t>
            </a:fld>
            <a:endParaRPr lang="en-US"/>
          </a:p>
        </p:txBody>
      </p:sp>
    </p:spTree>
    <p:extLst>
      <p:ext uri="{BB962C8B-B14F-4D97-AF65-F5344CB8AC3E}">
        <p14:creationId xmlns:p14="http://schemas.microsoft.com/office/powerpoint/2010/main" val="3118112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luon-cv.mxnet.io/" TargetMode="External"/><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tiff"/><Relationship Id="rId5" Type="http://schemas.openxmlformats.org/officeDocument/2006/relationships/hyperlink" Target="https://github.com/dmlc/gluon-cv"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Summary</a:t>
            </a: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One more thing: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 +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AutoML</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sp>
        <p:nvSpPr>
          <p:cNvPr id="3" name="TextBox 2">
            <a:extLst>
              <a:ext uri="{FF2B5EF4-FFF2-40B4-BE49-F238E27FC236}">
                <a16:creationId xmlns:a16="http://schemas.microsoft.com/office/drawing/2014/main" id="{D3ABFB39-28E0-6E42-B824-4D64A2DBD28B}"/>
              </a:ext>
            </a:extLst>
          </p:cNvPr>
          <p:cNvSpPr txBox="1"/>
          <p:nvPr/>
        </p:nvSpPr>
        <p:spPr>
          <a:xfrm>
            <a:off x="647227" y="4787153"/>
            <a:ext cx="3872150" cy="523220"/>
          </a:xfrm>
          <a:prstGeom prst="rect">
            <a:avLst/>
          </a:prstGeom>
          <a:noFill/>
        </p:spPr>
        <p:txBody>
          <a:bodyPr wrap="none" rtlCol="0">
            <a:spAutoFit/>
          </a:bodyPr>
          <a:lstStyle/>
          <a:p>
            <a:r>
              <a:rPr lang="en-US" sz="2800" dirty="0">
                <a:solidFill>
                  <a:schemeClr val="bg1"/>
                </a:solidFill>
              </a:rPr>
              <a:t>Available: Mid November</a:t>
            </a:r>
          </a:p>
        </p:txBody>
      </p:sp>
    </p:spTree>
    <p:extLst>
      <p:ext uri="{BB962C8B-B14F-4D97-AF65-F5344CB8AC3E}">
        <p14:creationId xmlns:p14="http://schemas.microsoft.com/office/powerpoint/2010/main" val="246272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3">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5">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6"/>
          <a:stretch>
            <a:fillRect/>
          </a:stretch>
        </p:blipFill>
        <p:spPr>
          <a:xfrm>
            <a:off x="1999103" y="1687044"/>
            <a:ext cx="1554480" cy="1554480"/>
          </a:xfrm>
          <a:prstGeom prst="rect">
            <a:avLst/>
          </a:prstGeom>
        </p:spPr>
      </p:pic>
      <p:pic>
        <p:nvPicPr>
          <p:cNvPr id="17" name="Picture 16">
            <a:extLst>
              <a:ext uri="{FF2B5EF4-FFF2-40B4-BE49-F238E27FC236}">
                <a16:creationId xmlns:a16="http://schemas.microsoft.com/office/drawing/2014/main" id="{490E5F86-30A9-1140-82A7-F4FC1AB395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9714" y="2908536"/>
            <a:ext cx="5305013" cy="36943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21672</TotalTime>
  <Words>153</Words>
  <Application>Microsoft Macintosh PowerPoint</Application>
  <PresentationFormat>Widescreen</PresentationFormat>
  <Paragraphs>14</Paragraphs>
  <Slides>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Amazon Ember</vt:lpstr>
      <vt:lpstr>Amazon Ember Regular</vt:lpstr>
      <vt:lpstr>Arial</vt:lpstr>
      <vt:lpstr>Calibri</vt:lpstr>
      <vt:lpstr>Calibri Light</vt:lpstr>
      <vt:lpstr>Wingdings</vt:lpstr>
      <vt:lpstr>Office Theme</vt:lpstr>
      <vt:lpstr>Summary</vt:lpstr>
      <vt:lpstr>One more thing: GluonCV + AutoML</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225</cp:revision>
  <dcterms:created xsi:type="dcterms:W3CDTF">2018-05-23T17:43:54Z</dcterms:created>
  <dcterms:modified xsi:type="dcterms:W3CDTF">2019-10-22T18:46:19Z</dcterms:modified>
</cp:coreProperties>
</file>